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2A286-1CCB-4D03-A74A-5E28348C94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/>
              <a:t>Образовательный форум для детей-сирот и детей, оставшихся без попечения родителей </a:t>
            </a:r>
            <a:br>
              <a:rPr lang="ru-RU" sz="3200" dirty="0"/>
            </a:br>
            <a:r>
              <a:rPr lang="ru-RU" sz="3200" dirty="0"/>
              <a:t>«ЯРЧЕ»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88D091-3C73-41BA-8AE4-272018B71F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г. Трехгорный</a:t>
            </a:r>
          </a:p>
        </p:txBody>
      </p:sp>
    </p:spTree>
    <p:extLst>
      <p:ext uri="{BB962C8B-B14F-4D97-AF65-F5344CB8AC3E}">
        <p14:creationId xmlns:p14="http://schemas.microsoft.com/office/powerpoint/2010/main" val="320975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7FB9C-E2BC-462C-A21D-4E31A5EB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129284" cy="4046364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АКТУАЛЬНОСТЬ ПРОЕКТА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•	Низкая активность воспитанников детских домов горно-заводской зоны в молодежной проектной деятельности</a:t>
            </a:r>
            <a:br>
              <a:rPr lang="ru-RU" sz="2000" dirty="0"/>
            </a:br>
            <a:r>
              <a:rPr lang="ru-RU" sz="2000" dirty="0"/>
              <a:t>•	Воспитанники не обладают достаточными знаниями о деятельности своих сверстников, о происходящих в молодежной политике изменениях, не осведомлены о своей роли в общественной жизни города, страны.</a:t>
            </a:r>
            <a:br>
              <a:rPr lang="ru-RU" sz="2000" dirty="0"/>
            </a:br>
            <a:r>
              <a:rPr lang="ru-RU" sz="2000" dirty="0"/>
              <a:t>•	Расширение кругозора и знаний учащихся об основных актуальных направлениях молодежной политики, перспективах личностного развития.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6C4F46-B97F-4A05-8739-8BB0EF39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305" y="3913459"/>
            <a:ext cx="3069263" cy="23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9C6DE-95B8-4447-AD62-C8F3AC292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НОВИЗНА ПРОЕКТА</a:t>
            </a:r>
            <a:br>
              <a:rPr lang="ru-RU" sz="2800" dirty="0"/>
            </a:br>
            <a:r>
              <a:rPr lang="ru-RU" sz="2800" dirty="0"/>
              <a:t>Обновление социально-педагогической деятельности рассматривается авторами с таких качественных позиций, как:</a:t>
            </a:r>
            <a:br>
              <a:rPr lang="ru-RU" sz="2800" dirty="0"/>
            </a:br>
            <a:r>
              <a:rPr lang="ru-RU" sz="2800" dirty="0"/>
              <a:t>•	изменение работы с данной категорией детей путем отказа от старого на основе системного осмысления практики;</a:t>
            </a:r>
            <a:br>
              <a:rPr lang="ru-RU" sz="2800" dirty="0"/>
            </a:br>
            <a:r>
              <a:rPr lang="ru-RU" sz="2800" dirty="0"/>
              <a:t>•	творческая переработка имеющегося опыта;</a:t>
            </a:r>
            <a:br>
              <a:rPr lang="ru-RU" sz="2800" dirty="0"/>
            </a:br>
            <a:r>
              <a:rPr lang="ru-RU" sz="2800" dirty="0"/>
              <a:t>•	совершенствование сложившегося опыта работы на основе введения инноваций.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A0B99-1A18-44E8-ADD8-B62DC263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87" y="4652421"/>
            <a:ext cx="2406501" cy="18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3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F789-72A9-4609-9C3D-9C068516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ГИПОТЕЗА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1BA6F-F4D0-447E-9438-67990FBFE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10480158" cy="374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Если подросткам предоставить возможность для участия в общественной молодежной жизни  через создание собственных проектов, то они приобретут навыки общественно-значимой деятельности, научатся быстро ориентироваться в динамично развивающемся и обновляющемся информационном пространстве, что окажет положительное влияние на формирование их мировоззрения и становление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144962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8A509C1-FEE9-4C29-91A7-6E4450071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098" y="1463040"/>
            <a:ext cx="10058400" cy="3931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ЦЕЛИ ПРОЕКТА</a:t>
            </a:r>
          </a:p>
          <a:p>
            <a:r>
              <a:rPr lang="ru-RU" dirty="0"/>
              <a:t>Создание единого молодежного информационного поля, для содействия социальному становлению подростков, развития их творческой самореализации, активного участия в общественной жизни местных территорий.</a:t>
            </a:r>
          </a:p>
          <a:p>
            <a:pPr marL="0" indent="0">
              <a:buNone/>
            </a:pPr>
            <a:r>
              <a:rPr lang="ru-RU" dirty="0"/>
              <a:t>ЗАДАЧИ ПРОЕКТА</a:t>
            </a:r>
          </a:p>
          <a:p>
            <a:pPr marL="0" indent="0">
              <a:buNone/>
            </a:pPr>
            <a:r>
              <a:rPr lang="ru-RU" dirty="0"/>
              <a:t>1. Оказать помощь подросткам в формировании своих жизненных ценностей и профессиональной ориентации.</a:t>
            </a:r>
          </a:p>
          <a:p>
            <a:pPr marL="0" indent="0">
              <a:buNone/>
            </a:pPr>
            <a:r>
              <a:rPr lang="ru-RU" dirty="0"/>
              <a:t>2. Научить современным способам создания интеллектуально-творческих продуктов, предоставить возможность для их реализации.</a:t>
            </a:r>
          </a:p>
          <a:p>
            <a:pPr marL="0" indent="0">
              <a:buNone/>
            </a:pPr>
            <a:r>
              <a:rPr lang="ru-RU" dirty="0"/>
              <a:t>3. Сформировать навыки исследовательской и проектной деятельности.</a:t>
            </a:r>
          </a:p>
          <a:p>
            <a:pPr marL="0" indent="0">
              <a:buNone/>
            </a:pPr>
            <a:r>
              <a:rPr lang="ru-RU" dirty="0"/>
              <a:t>4. Сформировать способность добывать, использовать информацию в целях обеспечения деятельности и критично осмысливать эти процессы.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11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E99577B-AF4F-4E6B-A734-CE30E0795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765544"/>
            <a:ext cx="10058400" cy="52694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dirty="0"/>
              <a:t>СОДЕРЖАНИЕ ПРОЕКТА</a:t>
            </a:r>
          </a:p>
          <a:p>
            <a:pPr marL="0" indent="0">
              <a:buNone/>
            </a:pPr>
            <a:r>
              <a:rPr lang="ru-RU" dirty="0"/>
              <a:t>1. ОРГАНИЗАЦИОННЫЙ БЛОК</a:t>
            </a:r>
          </a:p>
          <a:p>
            <a:pPr marL="0" indent="0">
              <a:buNone/>
            </a:pPr>
            <a:r>
              <a:rPr lang="ru-RU" dirty="0"/>
              <a:t>•	оказание практической и теоретической помощи подросткам в создании собственных проектов;</a:t>
            </a:r>
          </a:p>
          <a:p>
            <a:pPr marL="0" indent="0">
              <a:buNone/>
            </a:pPr>
            <a:r>
              <a:rPr lang="ru-RU" dirty="0"/>
              <a:t>•	налаживание контактов с лидерами Молодежных проектов Челябинской области;</a:t>
            </a:r>
          </a:p>
          <a:p>
            <a:pPr marL="0" indent="0">
              <a:buNone/>
            </a:pPr>
            <a:r>
              <a:rPr lang="ru-RU" dirty="0"/>
              <a:t>•	формирование активного личностного мышления;</a:t>
            </a:r>
          </a:p>
          <a:p>
            <a:pPr marL="0" indent="0">
              <a:buNone/>
            </a:pPr>
            <a:r>
              <a:rPr lang="ru-RU" dirty="0"/>
              <a:t>•	привлечение к работе с детьми данной категории молодых лекторов для формирования установки «Я все смогу»;</a:t>
            </a:r>
          </a:p>
          <a:p>
            <a:pPr marL="0" indent="0">
              <a:buNone/>
            </a:pPr>
            <a:r>
              <a:rPr lang="ru-RU" dirty="0"/>
              <a:t>•	организация семинаров, участниками Форума по результатам приобретенных на Форуме знаний и умений;</a:t>
            </a:r>
          </a:p>
          <a:p>
            <a:pPr marL="0" indent="0">
              <a:buNone/>
            </a:pPr>
            <a:r>
              <a:rPr lang="ru-RU" dirty="0"/>
              <a:t>•	создание информационного банка данных по формам и методам работы по молодежным проектам.</a:t>
            </a:r>
          </a:p>
          <a:p>
            <a:pPr marL="0" indent="0">
              <a:buNone/>
            </a:pPr>
            <a:r>
              <a:rPr lang="ru-RU" dirty="0"/>
              <a:t>2. ОБРАЗОВАТЕЛЬНЫЙ БЛОК</a:t>
            </a:r>
          </a:p>
          <a:p>
            <a:pPr marL="0" indent="0">
              <a:buNone/>
            </a:pPr>
            <a:r>
              <a:rPr lang="ru-RU" dirty="0"/>
              <a:t>•	оказание помощи подросткам в профессиональной ориентации;</a:t>
            </a:r>
          </a:p>
          <a:p>
            <a:pPr marL="0" indent="0">
              <a:buNone/>
            </a:pPr>
            <a:r>
              <a:rPr lang="ru-RU" dirty="0"/>
              <a:t>•	создание условий для развития лидерских качеств;</a:t>
            </a:r>
          </a:p>
          <a:p>
            <a:pPr marL="0" indent="0">
              <a:buNone/>
            </a:pPr>
            <a:r>
              <a:rPr lang="ru-RU" dirty="0"/>
              <a:t>•	обучение современным способам создания интеллектуально-творческих продуктов;</a:t>
            </a:r>
          </a:p>
          <a:p>
            <a:pPr marL="0" indent="0">
              <a:buNone/>
            </a:pPr>
            <a:r>
              <a:rPr lang="ru-RU" dirty="0"/>
              <a:t>•	формирование навыков исследовательской и проектной деятельности;</a:t>
            </a:r>
          </a:p>
          <a:p>
            <a:pPr marL="0" indent="0">
              <a:buNone/>
            </a:pPr>
            <a:r>
              <a:rPr lang="ru-RU" dirty="0"/>
              <a:t>•	знакомство с существующими молодежными тенденциями лидерской деятельности;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75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C5A74965-12AE-4F56-981B-8005A38D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18707"/>
            <a:ext cx="10058400" cy="521633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МЕХАНИЗМЫ РЕАЛИЗАЦИИ ПРОЕКТА</a:t>
            </a:r>
          </a:p>
          <a:p>
            <a:r>
              <a:rPr lang="ru-RU" dirty="0"/>
              <a:t>1.	В основу проекта Форум «» положена технология продуктивного обучения, которая заключается в обеспечении чёткой нацеленности образования на реальный, конкретный, конечный продукт, создаваемый обучающимся в рамках его проектной деятельности.</a:t>
            </a:r>
          </a:p>
          <a:p>
            <a:r>
              <a:rPr lang="ru-RU" dirty="0"/>
              <a:t>2.	Проект осуществляется в рамках развития одаренности детей, расширения перспектив дальнейшей самореализации в категории детей-сирот и детей, оставшихся без попечения родителей. </a:t>
            </a:r>
          </a:p>
          <a:p>
            <a:r>
              <a:rPr lang="ru-RU" dirty="0"/>
              <a:t>3.	Ведущей целевой линией проекта является личностно-ориентированное (индивидуальное) обучение, основанное на использовании информационных технологий.</a:t>
            </a:r>
          </a:p>
          <a:p>
            <a:r>
              <a:rPr lang="ru-RU" dirty="0"/>
              <a:t>4.	Одним из способов решения задачи индивидуализации образовательного процесса в контексте проектной деятельности является полное сопровождение  обучающихся.</a:t>
            </a:r>
          </a:p>
          <a:p>
            <a:r>
              <a:rPr lang="ru-RU" dirty="0"/>
              <a:t>5.	Работа в проекте строится на основе добровольного выбора ориентированности проекта обучающимися.</a:t>
            </a:r>
          </a:p>
          <a:p>
            <a:r>
              <a:rPr lang="ru-RU" dirty="0"/>
              <a:t>6.	Работа внутри проектной деятельности ориентирует лекторов Форума на поиск наиболее благоприятных условий, способствующих достижению участником проекта образовательных результатов, разработку и реализацию необходимых видов наставнической помощи.</a:t>
            </a:r>
          </a:p>
          <a:p>
            <a:r>
              <a:rPr lang="ru-RU" dirty="0"/>
              <a:t>Методы: индивидуальные консультации лекторов, групповая работа, работа в малых группах, самостоятельная работа над проектом.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3080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76</TotalTime>
  <Words>160</Words>
  <Application>Microsoft Office PowerPoint</Application>
  <PresentationFormat>Широкоэкранный</PresentationFormat>
  <Paragraphs>36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Савон</vt:lpstr>
      <vt:lpstr>Образовательный форум для детей-сирот и детей, оставшихся без попечения родителей  «ЯРЧЕ» </vt:lpstr>
      <vt:lpstr>АКТУАЛЬНОСТЬ ПРОЕКТА  • Низкая активность воспитанников детских домов горно-заводской зоны в молодежной проектной деятельности • Воспитанники не обладают достаточными знаниями о деятельности своих сверстников, о происходящих в молодежной политике изменениях, не осведомлены о своей роли в общественной жизни города, страны. • Расширение кругозора и знаний учащихся об основных актуальных направлениях молодежной политики, перспективах личностного развития. </vt:lpstr>
      <vt:lpstr>          НОВИЗНА ПРОЕКТА Обновление социально-педагогической деятельности рассматривается авторами с таких качественных позиций, как: • изменение работы с данной категорией детей путем отказа от старого на основе системного осмысления практики; • творческая переработка имеющегося опыта; • совершенствование сложившегося опыта работы на основе введения инноваций. </vt:lpstr>
      <vt:lpstr>ГИПОТЕЗА ПРОЕКТА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Всероссийский форум  Социальных учреждений для детей и подростков</dc:title>
  <dc:creator>Пользователь</dc:creator>
  <cp:lastModifiedBy>Пользователь</cp:lastModifiedBy>
  <cp:revision>7</cp:revision>
  <dcterms:created xsi:type="dcterms:W3CDTF">2019-07-03T07:35:35Z</dcterms:created>
  <dcterms:modified xsi:type="dcterms:W3CDTF">2019-07-15T05:51:11Z</dcterms:modified>
</cp:coreProperties>
</file>